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28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janvier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9730" y="3016505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about and describe people </a:t>
            </a:r>
            <a:r>
              <a:rPr lang="en-US" sz="2800" smtClean="0">
                <a:latin typeface="Kristen ITC" pitchFamily="66" charset="0"/>
              </a:rPr>
              <a:t>and things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9730" y="4314138"/>
            <a:ext cx="82909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</a:t>
            </a:r>
            <a:r>
              <a:rPr lang="en-US" sz="2800" dirty="0" smtClean="0">
                <a:latin typeface="Kristen ITC" pitchFamily="66" charset="0"/>
              </a:rPr>
              <a:t>for and give opinions about people and things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10297</TotalTime>
  <Words>30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115</cp:revision>
  <cp:lastPrinted>2013-12-09T12:32:56Z</cp:lastPrinted>
  <dcterms:created xsi:type="dcterms:W3CDTF">2011-09-14T23:22:57Z</dcterms:created>
  <dcterms:modified xsi:type="dcterms:W3CDTF">2014-01-28T11:42:30Z</dcterms:modified>
</cp:coreProperties>
</file>